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99FF33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3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3050"/>
            <a:ext cx="3096345" cy="1355750"/>
          </a:xfrm>
        </p:spPr>
        <p:txBody>
          <a:bodyPr anchor="t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База отдыха</a:t>
            </a:r>
            <a:br>
              <a:rPr lang="ru-RU" sz="280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80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«БРИГАНТИНА»</a:t>
            </a:r>
            <a:endParaRPr lang="ru-RU" sz="280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68760"/>
            <a:ext cx="3008313" cy="5040560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Базы отдыха в Липецке, расположенной </a:t>
            </a:r>
            <a:r>
              <a:rPr lang="ru-RU" dirty="0" smtClean="0"/>
              <a:t> </a:t>
            </a:r>
            <a:r>
              <a:rPr lang="ru-RU" dirty="0"/>
              <a:t>ближе к областному центру, пожалуй, не найти! «Бригантина» - это практически городская черта, и в тоже время шикарный сосновый лес, живописные пейзажи с видом на «липецкое море» и масса развлечений. Выбрав эту базу отдыха в Липецке, вы сможете покататься на велосипеде, роликах или электросамокате, </a:t>
            </a:r>
            <a:r>
              <a:rPr lang="ru-RU" dirty="0" smtClean="0"/>
              <a:t>покорить </a:t>
            </a:r>
            <a:r>
              <a:rPr lang="ru-RU" dirty="0"/>
              <a:t>веревочный городок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dirty="0" smtClean="0"/>
              <a:t>     </a:t>
            </a:r>
          </a:p>
          <a:p>
            <a:pPr algn="just"/>
            <a:r>
              <a:rPr lang="ru-RU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Специальное предложение :</a:t>
            </a:r>
          </a:p>
          <a:p>
            <a:pPr algn="just"/>
            <a:r>
              <a:rPr lang="ru-RU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</a:t>
            </a:r>
            <a:r>
              <a:rPr lang="ru-RU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ля членов Профсоюза и членов их семьи стоимость одного дня (кроме выходных) </a:t>
            </a:r>
          </a:p>
          <a:p>
            <a:pPr algn="ctr"/>
            <a:r>
              <a:rPr lang="ru-RU" sz="1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2000</a:t>
            </a:r>
            <a:r>
              <a:rPr lang="ru-RU" sz="1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рублей </a:t>
            </a:r>
            <a:endParaRPr lang="ru-RU" sz="16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1200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(3 –х разовое питание и проживание).</a:t>
            </a:r>
          </a:p>
          <a:p>
            <a:pPr algn="just"/>
            <a:r>
              <a:rPr lang="ru-RU" sz="1200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 вопросам приобретения путевок обращаться по телефону:</a:t>
            </a:r>
          </a:p>
          <a:p>
            <a:pPr algn="ctr"/>
            <a:r>
              <a:rPr lang="ru-RU" sz="1600" b="1" i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+(4742) 37- 00 -77</a:t>
            </a:r>
            <a:endParaRPr lang="ru-RU" sz="1600" i="1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4624"/>
            <a:ext cx="5472607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248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213</TotalTime>
  <Words>57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База отдыха «БРИГАНТИНА»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Natalia</dc:creator>
  <cp:lastModifiedBy>Natalia</cp:lastModifiedBy>
  <cp:revision>9</cp:revision>
  <dcterms:created xsi:type="dcterms:W3CDTF">2021-06-10T08:50:02Z</dcterms:created>
  <dcterms:modified xsi:type="dcterms:W3CDTF">2025-05-23T11:35:40Z</dcterms:modified>
</cp:coreProperties>
</file>